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71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7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9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9"/>
            <a:ext cx="60197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7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1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30" y="21748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5" y="27304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5" y="1435104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4"/>
            <a:ext cx="5486400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4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40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40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598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199" y="1600201"/>
            <a:ext cx="4038598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9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9" y="2174874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4" y="27304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49" y="2730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4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7" y="612774"/>
            <a:ext cx="5486400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  <a:headEnd/>
            <a:tailEnd/>
          </a:ln>
        </p:spPr>
      </p:sp>
      <p:sp>
        <p:nvSpPr>
          <p:cNvPr id="9" name="Shape 1060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  <a:headEnd/>
            <a:tailEnd/>
          </a:ln>
        </p:spPr>
      </p:sp>
      <p:sp>
        <p:nvSpPr>
          <p:cNvPr id="10" name="Shape 1061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254"/>
              </a:srgbClr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5882"/>
              </a:srgbClr>
            </a:solidFill>
            <a:round/>
            <a:headEnd/>
            <a:tailEnd/>
          </a:ln>
        </p:spPr>
      </p:sp>
      <p:sp>
        <p:nvSpPr>
          <p:cNvPr id="12" name="Shape 1063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4900"/>
              </a:srgbClr>
            </a:solidFill>
            <a:round/>
            <a:headEnd/>
            <a:tailEnd/>
          </a:ln>
        </p:spPr>
      </p:sp>
      <p:sp>
        <p:nvSpPr>
          <p:cNvPr id="13" name="Shape 1064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3529"/>
              </a:srgbClr>
            </a:solidFill>
            <a:round/>
            <a:headEnd/>
            <a:tailEnd/>
          </a:ln>
        </p:spPr>
      </p:sp>
      <p:sp>
        <p:nvSpPr>
          <p:cNvPr id="14" name="Shape 1065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156"/>
              </a:srgbClr>
            </a:solidFill>
            <a:round/>
            <a:headEnd/>
            <a:tailEnd/>
          </a:ln>
        </p:spPr>
      </p:sp>
      <p:sp>
        <p:nvSpPr>
          <p:cNvPr id="15" name="Shape 1066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176"/>
              </a:srgbClr>
            </a:solidFill>
            <a:round/>
            <a:headEnd/>
            <a:tailEnd/>
          </a:ln>
        </p:spPr>
      </p:sp>
      <p:sp>
        <p:nvSpPr>
          <p:cNvPr id="16" name="Shape 1067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9803"/>
              </a:srgbClr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1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199" y="6356351"/>
            <a:ext cx="2895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199" y="6356351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  <a:headEnd/>
            <a:tailEnd/>
          </a:ln>
        </p:spPr>
      </p:sp>
      <p:sp>
        <p:nvSpPr>
          <p:cNvPr id="9" name="Shape 1060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  <a:headEnd/>
            <a:tailEnd/>
          </a:ln>
        </p:spPr>
      </p:sp>
      <p:sp>
        <p:nvSpPr>
          <p:cNvPr id="10" name="Shape 1061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254"/>
              </a:srgbClr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5882"/>
              </a:srgbClr>
            </a:solidFill>
            <a:round/>
            <a:headEnd/>
            <a:tailEnd/>
          </a:ln>
        </p:spPr>
      </p:sp>
      <p:sp>
        <p:nvSpPr>
          <p:cNvPr id="12" name="Shape 1063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4900"/>
              </a:srgbClr>
            </a:solidFill>
            <a:round/>
            <a:headEnd/>
            <a:tailEnd/>
          </a:ln>
        </p:spPr>
      </p:sp>
      <p:sp>
        <p:nvSpPr>
          <p:cNvPr id="13" name="Shape 1064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3529"/>
              </a:srgbClr>
            </a:solidFill>
            <a:round/>
            <a:headEnd/>
            <a:tailEnd/>
          </a:ln>
        </p:spPr>
      </p:sp>
      <p:sp>
        <p:nvSpPr>
          <p:cNvPr id="14" name="Shape 1065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156"/>
              </a:srgbClr>
            </a:solidFill>
            <a:round/>
            <a:headEnd/>
            <a:tailEnd/>
          </a:ln>
        </p:spPr>
      </p:sp>
      <p:sp>
        <p:nvSpPr>
          <p:cNvPr id="15" name="Shape 1066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176"/>
              </a:srgbClr>
            </a:solidFill>
            <a:round/>
            <a:headEnd/>
            <a:tailEnd/>
          </a:ln>
        </p:spPr>
      </p:sp>
      <p:sp>
        <p:nvSpPr>
          <p:cNvPr id="16" name="Shape 1067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9803"/>
              </a:srgbClr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28A2AD-CA6C-4CEE-80DD-5B3591997DB0}" type="datetimeFigureOut">
              <a:rPr lang="ru-RU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5014F7-E485-415F-A69C-6237A648DEF6}" type="slidenum">
              <a:rPr lang="ru-RU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620689"/>
            <a:ext cx="7772400" cy="16561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Московской области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московской области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«Шатурский энергетический техникум»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(ГБПОУ «ШЭТ»)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как альтернативный источник энергии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студент группы П-1-А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Гуськов Арсений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l">
              <a:defRPr/>
            </a:pP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мир все еще не способен полностью перейти на более экологически чистые источники снабжения человечества теплом и энергией из-за крепкой связи старых видов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0" y="1700808"/>
            <a:ext cx="4890390" cy="4392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столетия существования  индустриальной промышленности планете Земля был нанесен колоссальный ущерб, уже приведший к непоправимым последствиям, таким как вымирания целых видов животных, загрязнение морей, океанов и других водоемов, воздуха и также повреждения озонового слоя.</a:t>
            </a:r>
            <a:endParaRPr lang="ru-RU" sz="2400" dirty="0"/>
          </a:p>
        </p:txBody>
      </p:sp>
      <p:pic>
        <p:nvPicPr>
          <p:cNvPr id="7170" name="Picture 2" descr="https://avatars.mds.yandex.net/i?id=e91bffe97f855a4db8a9a8d9c8af31175ec417f2-566113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90" y="1509702"/>
            <a:ext cx="4253610" cy="458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Заключение.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проблемы могут стать причиной грандиозных катастроф, худшая из которых – гибель всего живого на планете. Но еще далеко не все потеряно, и одним из путей к восстановлению окружающей среды как раз и является переход на водородное топливо. Водород – ключ к возобновлению здоровья планеты и жизни людей.</a:t>
            </a:r>
          </a:p>
          <a:p>
            <a:pPr>
              <a:buNone/>
              <a:defRPr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люди только научились пользоваться огнем, они стали все активнее и активнее внедрять в свою жизнь процессы, связанные с топливом.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406918" y="4648275"/>
            <a:ext cx="7413554" cy="173305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 времена в качестве сгораемого топлива  использовались дрова, жир рыб и диких животных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yaustal.com/uploads/posts/2018-06/1530075644_pochemu-u-cheloveka-propal-volosjanoj-pokrov-na-tele-i-ostalsja-na-golove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518457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электричества сложно представить нашу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электроприборы</a:t>
            </a:r>
          </a:p>
          <a:p>
            <a:endParaRPr lang="ru-RU" dirty="0"/>
          </a:p>
        </p:txBody>
      </p:sp>
      <p:pic>
        <p:nvPicPr>
          <p:cNvPr id="2050" name="Picture 2" descr="Бесплатное векторное изображение Цветные иконки различных видов бытовой техник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27" y="2174586"/>
            <a:ext cx="3951288" cy="468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dvour.ru/wp-content/uploads/b/4/1/b412670a1dbaeb6df19be895597588cb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15" y="1773916"/>
            <a:ext cx="4656485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avatars.mds.yandex.net/i?id=39ed79190a044799c72b6e4595071248-4543876-images-thumbs&amp;n=13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775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1222375" y="4800600"/>
            <a:ext cx="7921625" cy="1508125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 (H) – первый элемент периодической таблицы Менделеева. Он – самое распространенное вещество во вселенной, большую часть состава звезд  занимает водород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l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в истории получить чистый водород смог Парацельс. Он погружал железные опилки в серную кислоту. В 1671 году Роберт Бойль  описал реакцию между железными опилками и серной кислотой</a:t>
            </a:r>
          </a:p>
        </p:txBody>
      </p:sp>
      <p:pic>
        <p:nvPicPr>
          <p:cNvPr id="4100" name="Picture 4" descr="https://avatars.mds.yandex.net/i?id=c8c7dcd70d896097dd2b6b1e591780a358221b6a-10870632-images-thumbs&amp;n=1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7638"/>
            <a:ext cx="4540695" cy="503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i?id=0d8cd9018b3bb14cf92568303bd2401f7b6b9929-10132637-images-thumbs&amp;n=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7638"/>
            <a:ext cx="3995936" cy="517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человечество использовало водород в качестве топлива в 1937 году, когда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Гиденбурге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произошла катастрофа пассажирского водородного дирижабля. После этого инцидента водородное топливо стало “изгоем”.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286000" y="3105834"/>
            <a:ext cx="4572036" cy="3657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122" name="Picture 2" descr="https://avatars.mds.yandex.net/i?id=390b210d7130b075e49812688561a55cf3e60978-5501353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8964488" cy="489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0" y="0"/>
            <a:ext cx="8215338" cy="371475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 lnSpcReduction="10000"/>
          </a:bodyPr>
          <a:lstStyle/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Автомобили, использующие водородное топливо:</a:t>
            </a:r>
          </a:p>
          <a:p>
            <a:pPr lvl="0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BMW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RX-8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(бензин/водород);</a:t>
            </a:r>
          </a:p>
          <a:p>
            <a:pPr lvl="0"/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 A7 h-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quattro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Hyundai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Tucson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FCEV</a:t>
            </a:r>
          </a:p>
          <a:p>
            <a:pPr lvl="0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Ford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E-450 (автобус);</a:t>
            </a:r>
          </a:p>
          <a:p>
            <a:pPr lvl="0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Lion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испытавются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Ford</a:t>
            </a:r>
            <a:r>
              <a:rPr lang="ru-RU" dirty="0"/>
              <a:t> </a:t>
            </a:r>
            <a:r>
              <a:rPr lang="ru-RU" dirty="0" err="1"/>
              <a:t>Focus</a:t>
            </a:r>
            <a:r>
              <a:rPr lang="ru-RU" dirty="0"/>
              <a:t> FCV;</a:t>
            </a:r>
          </a:p>
          <a:p>
            <a:pPr lvl="0"/>
            <a:r>
              <a:rPr lang="ru-RU" dirty="0" err="1"/>
              <a:t>Honda</a:t>
            </a:r>
            <a:r>
              <a:rPr lang="ru-RU" dirty="0"/>
              <a:t> FCX;</a:t>
            </a:r>
          </a:p>
          <a:p>
            <a:pPr>
              <a:defRPr/>
            </a:pPr>
            <a:endParaRPr sz="2000" dirty="0"/>
          </a:p>
        </p:txBody>
      </p:sp>
      <p:pic>
        <p:nvPicPr>
          <p:cNvPr id="6146" name="Picture 2" descr="https://avatars.mds.yandex.net/i?id=0b8de6e47ee6ed9971151c9e95f80dbf76c010ca-1087814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714752"/>
            <a:ext cx="4704457" cy="273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i?id=3bad8dd3864d6d10e93d77d1a61c2b1691285e58-1076671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714752"/>
            <a:ext cx="4283969" cy="28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 bwMode="auto">
          <a:xfrm>
            <a:off x="0" y="1285875"/>
            <a:ext cx="6786563" cy="371475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dirty="0"/>
              <a:t>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20688"/>
            <a:ext cx="90364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преимуществом водородного топлива является наивысшая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экологичность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так как продукт сгорания двигателей на этом виде топлива есть водяной пар. При этом его конструкция ничем ни сложнее по отношению к другим двигателям внутреннего сгорания. Также очень важным достоинством двигателя на водородном топливе является более высокий КПД по сравнению с другими двигателями. ДВС на водородном топливе практически полностью бесшумен.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260648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Несмотря на все достоинства водородного топлива, оно обладает и определенными недостатками. Во-первых, получение водородного топлива в промышленных масштабах до сих пор является сложностью. Водородная инфраструктура еще плохо развита в большинстве стран,  в том числе и самых технически развитых странах. Все еще не зарегистрированы стандарты транспортировки водородного топлива. Компоненты двигателей внутреннего сгорания на водороде очень дорогостоящи. Из-за конструкции двигателя значительно повышается вес транспорта. Также очень большим минусом является опасность воспламенения при контакте со стандартным топливом.  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</TotalTime>
  <Words>361</Words>
  <Application>Microsoft Office PowerPoint</Application>
  <DocSecurity>0</DocSecurity>
  <PresentationFormat>Экран (4:3)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Office</vt:lpstr>
      <vt:lpstr>Office</vt:lpstr>
      <vt:lpstr>Министерство образования Московской области Государственное бюджетное профессиональное образовательное учреждение московской области «Шатурский энергетический техникум» (ГБПОУ «ШЭТ»)</vt:lpstr>
      <vt:lpstr>Когда люди только научились пользоваться огнем, они стали все активнее и активнее внедрять в свою жизнь процессы, связанные с топливом.</vt:lpstr>
      <vt:lpstr>Без электричества сложно представить нашу жизнь </vt:lpstr>
      <vt:lpstr>Водород (H) – первый элемент периодической таблицы Менделеева. Он – самое распространенное вещество во вселенной, большую часть состава звезд  занимает водород </vt:lpstr>
      <vt:lpstr>Первым в истории получить чистый водород смог Парацельс. Он погружал железные опилки в серную кислоту. В 1671 году Роберт Бойль  описал реакцию между железными опилками и серной кислотой</vt:lpstr>
      <vt:lpstr>Впервые человечество использовало водород в качестве топлива в 1937 году, когда в Гиденбурге произошла катастрофа пассажирского водородного дирижабля. После этого инцидента водородное топливо стало “изгоем”. </vt:lpstr>
      <vt:lpstr>Презентация PowerPoint</vt:lpstr>
      <vt:lpstr>Презентация PowerPoint</vt:lpstr>
      <vt:lpstr>Презентация PowerPoint</vt:lpstr>
      <vt:lpstr>Современный мир все еще не способен полностью перейти на более экологически чистые источники снабжения человечества теплом и энергией из-за крепкой связи старых видов топлива</vt:lpstr>
      <vt:lpstr>Заключение.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Водород</dc:title>
  <dc:subject/>
  <dc:creator>н</dc:creator>
  <cp:keywords/>
  <dc:description/>
  <cp:lastModifiedBy>Светлана</cp:lastModifiedBy>
  <cp:revision>42</cp:revision>
  <dcterms:created xsi:type="dcterms:W3CDTF">2014-05-15T16:58:18Z</dcterms:created>
  <dcterms:modified xsi:type="dcterms:W3CDTF">2024-03-24T13:35:03Z</dcterms:modified>
  <cp:category/>
  <dc:identifier/>
  <cp:contentStatus/>
  <dc:language/>
  <cp:version/>
</cp:coreProperties>
</file>